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95" r:id="rId5"/>
    <p:sldId id="262" r:id="rId6"/>
    <p:sldId id="294" r:id="rId7"/>
    <p:sldId id="275" r:id="rId8"/>
    <p:sldId id="276" r:id="rId9"/>
    <p:sldId id="303" r:id="rId10"/>
    <p:sldId id="304" r:id="rId11"/>
    <p:sldId id="263" r:id="rId12"/>
    <p:sldId id="293" r:id="rId13"/>
    <p:sldId id="264" r:id="rId14"/>
    <p:sldId id="292" r:id="rId15"/>
    <p:sldId id="265" r:id="rId16"/>
    <p:sldId id="291" r:id="rId17"/>
    <p:sldId id="298" r:id="rId18"/>
    <p:sldId id="278" r:id="rId19"/>
    <p:sldId id="300" r:id="rId20"/>
    <p:sldId id="277" r:id="rId21"/>
    <p:sldId id="297" r:id="rId22"/>
    <p:sldId id="285" r:id="rId23"/>
    <p:sldId id="266" r:id="rId24"/>
    <p:sldId id="290" r:id="rId25"/>
    <p:sldId id="267" r:id="rId26"/>
    <p:sldId id="283" r:id="rId27"/>
    <p:sldId id="269" r:id="rId28"/>
    <p:sldId id="282" r:id="rId29"/>
    <p:sldId id="270" r:id="rId30"/>
    <p:sldId id="289" r:id="rId31"/>
    <p:sldId id="273" r:id="rId32"/>
    <p:sldId id="288" r:id="rId33"/>
    <p:sldId id="271" r:id="rId34"/>
    <p:sldId id="287" r:id="rId35"/>
    <p:sldId id="272" r:id="rId36"/>
    <p:sldId id="279" r:id="rId37"/>
    <p:sldId id="299" r:id="rId38"/>
    <p:sldId id="301" r:id="rId39"/>
    <p:sldId id="302" r:id="rId40"/>
    <p:sldId id="309" r:id="rId41"/>
    <p:sldId id="310" r:id="rId42"/>
    <p:sldId id="305" r:id="rId43"/>
    <p:sldId id="311" r:id="rId44"/>
    <p:sldId id="307" r:id="rId45"/>
    <p:sldId id="280" r:id="rId46"/>
    <p:sldId id="308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922ED-C77B-46D8-9812-6C5DD38A10EC}" v="121" dt="2022-10-27T16:27:21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46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27.10.2022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1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person, persoon, muur&#10;&#10;Automatisch gegenereerde beschrijving">
            <a:extLst>
              <a:ext uri="{FF2B5EF4-FFF2-40B4-BE49-F238E27FC236}">
                <a16:creationId xmlns:a16="http://schemas.microsoft.com/office/drawing/2014/main" id="{043E68C7-AA39-31E7-8055-ADF914822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63" y="311855"/>
            <a:ext cx="4613656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C60E523-DEA0-3E04-4B6F-5E94355D85CF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Druyts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Eddy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8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boom, mensen, groep&#10;&#10;Automatisch gegenereerde beschrijving">
            <a:extLst>
              <a:ext uri="{FF2B5EF4-FFF2-40B4-BE49-F238E27FC236}">
                <a16:creationId xmlns:a16="http://schemas.microsoft.com/office/drawing/2014/main" id="{672A7AD9-4133-DAA5-AC02-FB35A9CED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16528" r="44881" b="44316"/>
          <a:stretch/>
        </p:blipFill>
        <p:spPr>
          <a:xfrm>
            <a:off x="3952383" y="1572128"/>
            <a:ext cx="3262964" cy="39232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7BE03D4-8280-5866-F53D-C911C1956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9" y="857752"/>
            <a:ext cx="3021929" cy="22664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48B1FA-B097-5F79-6B59-6045FE68B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753" y="370168"/>
            <a:ext cx="4273632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118F10-D22D-4DF9-3DF7-AF77F1A0AB88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Egana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Alberto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7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9" name="Afbeelding 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EB1EB99D-C063-F4FB-39BC-F28B4EE26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b="31215"/>
          <a:stretch/>
        </p:blipFill>
        <p:spPr>
          <a:xfrm rot="5400000">
            <a:off x="7608951" y="1403985"/>
            <a:ext cx="4608576" cy="3537966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92F65ACD-4CDA-CE33-704D-90DB875308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48256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858FB2C4-1CF6-C2D1-229A-37CD818C9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358B8A4-52C4-9BDB-75B6-853C7A489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0" y="868680"/>
            <a:ext cx="3233204" cy="46085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D55F445-4EF1-6297-5612-A074932B58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47" y="868680"/>
            <a:ext cx="29260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3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73089D9-FD19-CADB-3BEA-27976D2B0759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Hellings Bart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gebouw, buiten, staand&#10;&#10;Automatisch gegenereerde beschrijving">
            <a:extLst>
              <a:ext uri="{FF2B5EF4-FFF2-40B4-BE49-F238E27FC236}">
                <a16:creationId xmlns:a16="http://schemas.microsoft.com/office/drawing/2014/main" id="{C0228424-41D6-3667-A160-A141BEB734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1"/>
          <a:stretch/>
        </p:blipFill>
        <p:spPr>
          <a:xfrm>
            <a:off x="8663807" y="477253"/>
            <a:ext cx="2828758" cy="3901440"/>
          </a:xfrm>
          <a:prstGeom prst="rect">
            <a:avLst/>
          </a:prstGeom>
        </p:spPr>
      </p:pic>
      <p:pic>
        <p:nvPicPr>
          <p:cNvPr id="8" name="Afbeelding 7" descr="Afbeelding met persoon, person, kostuum, staand&#10;&#10;Automatisch gegenereerde beschrijving">
            <a:extLst>
              <a:ext uri="{FF2B5EF4-FFF2-40B4-BE49-F238E27FC236}">
                <a16:creationId xmlns:a16="http://schemas.microsoft.com/office/drawing/2014/main" id="{0CF2A2E9-A860-2120-26E8-4809F92D4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56" y="472976"/>
            <a:ext cx="2929288" cy="3905717"/>
          </a:xfrm>
          <a:prstGeom prst="rect">
            <a:avLst/>
          </a:prstGeom>
        </p:spPr>
      </p:pic>
      <p:pic>
        <p:nvPicPr>
          <p:cNvPr id="10" name="Afbeelding 9" descr="Afbeelding met persoon&#10;&#10;Automatisch gegenereerde beschrijving">
            <a:extLst>
              <a:ext uri="{FF2B5EF4-FFF2-40B4-BE49-F238E27FC236}">
                <a16:creationId xmlns:a16="http://schemas.microsoft.com/office/drawing/2014/main" id="{907FECAA-5A22-13DA-94E4-7CD276998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5" y="472976"/>
            <a:ext cx="1645775" cy="24785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796847-25A2-6CD4-79A5-1EE8F3933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5" y="3037393"/>
            <a:ext cx="1935896" cy="25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78FF597-BE74-7387-8B09-E6D51574C48D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Meurrens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Paul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3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person, gordijn, stropdas&#10;&#10;Automatisch gegenereerde beschrijving">
            <a:extLst>
              <a:ext uri="{FF2B5EF4-FFF2-40B4-BE49-F238E27FC236}">
                <a16:creationId xmlns:a16="http://schemas.microsoft.com/office/drawing/2014/main" id="{77692CB7-9672-76FD-F881-291871721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29" y="346509"/>
            <a:ext cx="3828411" cy="3975234"/>
          </a:xfrm>
          <a:prstGeom prst="rect">
            <a:avLst/>
          </a:prstGeom>
        </p:spPr>
      </p:pic>
      <p:pic>
        <p:nvPicPr>
          <p:cNvPr id="8" name="Afbeelding 7" descr="Afbeelding met tekst, kat, zoogdier&#10;&#10;Automatisch gegenereerde beschrijving">
            <a:extLst>
              <a:ext uri="{FF2B5EF4-FFF2-40B4-BE49-F238E27FC236}">
                <a16:creationId xmlns:a16="http://schemas.microsoft.com/office/drawing/2014/main" id="{E2B85A39-822A-4F53-D456-C24D71071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0" y="346509"/>
            <a:ext cx="5825114" cy="39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774BB4-13A4-D87F-C7D7-1A83E6CC8C65}"/>
              </a:ext>
            </a:extLst>
          </p:cNvPr>
          <p:cNvSpPr txBox="1"/>
          <p:nvPr/>
        </p:nvSpPr>
        <p:spPr>
          <a:xfrm rot="10800000" flipH="1" flipV="1">
            <a:off x="5394468" y="2407283"/>
            <a:ext cx="5112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Misseghers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Fons</a:t>
            </a:r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2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8E1598E-944F-D600-7A55-ADC46E30286C}"/>
              </a:ext>
            </a:extLst>
          </p:cNvPr>
          <p:cNvSpPr txBox="1"/>
          <p:nvPr/>
        </p:nvSpPr>
        <p:spPr>
          <a:xfrm>
            <a:off x="2113935" y="2015613"/>
            <a:ext cx="7964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Tijdens dit clubjaar, waarin we ons 50 jarig bestaan vieren,  herdenken we de overleden leden die in deze periode lid van onze club geweest zijn</a:t>
            </a:r>
          </a:p>
        </p:txBody>
      </p:sp>
    </p:spTree>
    <p:extLst>
      <p:ext uri="{BB962C8B-B14F-4D97-AF65-F5344CB8AC3E}">
        <p14:creationId xmlns:p14="http://schemas.microsoft.com/office/powerpoint/2010/main" val="30387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persoon, person, buiten&#10;&#10;Automatisch gegenereerde beschrijving">
            <a:extLst>
              <a:ext uri="{FF2B5EF4-FFF2-40B4-BE49-F238E27FC236}">
                <a16:creationId xmlns:a16="http://schemas.microsoft.com/office/drawing/2014/main" id="{3D89EB04-1603-2E1F-CEE9-6C76419D9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64" y="393192"/>
            <a:ext cx="4889245" cy="49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78FF597-BE74-7387-8B09-E6D51574C48D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Noppen Theo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8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persoon, mensen, wit&#10;&#10;Automatisch gegenereerde beschrijving">
            <a:extLst>
              <a:ext uri="{FF2B5EF4-FFF2-40B4-BE49-F238E27FC236}">
                <a16:creationId xmlns:a16="http://schemas.microsoft.com/office/drawing/2014/main" id="{759D1295-09EA-15B9-B0E4-4B4854E8B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44" y="379646"/>
            <a:ext cx="6415509" cy="4309947"/>
          </a:xfrm>
          <a:prstGeom prst="rect">
            <a:avLst/>
          </a:prstGeom>
        </p:spPr>
      </p:pic>
      <p:pic>
        <p:nvPicPr>
          <p:cNvPr id="8" name="Afbeelding 7" descr="Afbeelding met tekst, persoon, poseren, kostuum&#10;&#10;Automatisch gegenereerde beschrijving">
            <a:extLst>
              <a:ext uri="{FF2B5EF4-FFF2-40B4-BE49-F238E27FC236}">
                <a16:creationId xmlns:a16="http://schemas.microsoft.com/office/drawing/2014/main" id="{4C492735-A93C-4572-D9D1-C6B5CCCF2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371297"/>
            <a:ext cx="3230784" cy="43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890C457-FC44-1C98-EB0B-7E21F9A92F79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Perdaen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Albert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55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390C8E2A-A13B-D154-A387-81D90012A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0" y="590617"/>
            <a:ext cx="3675447" cy="4900596"/>
          </a:xfrm>
          <a:prstGeom prst="rect">
            <a:avLst/>
          </a:prstGeom>
        </p:spPr>
      </p:pic>
      <p:pic>
        <p:nvPicPr>
          <p:cNvPr id="10" name="Afbeelding 9" descr="Afbeelding met binnen&#10;&#10;Automatisch gegenereerde beschrijving">
            <a:extLst>
              <a:ext uri="{FF2B5EF4-FFF2-40B4-BE49-F238E27FC236}">
                <a16:creationId xmlns:a16="http://schemas.microsoft.com/office/drawing/2014/main" id="{88E36B50-42E6-3288-CE1C-AF1352F781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8" y="2698823"/>
            <a:ext cx="3602746" cy="2792390"/>
          </a:xfrm>
          <a:prstGeom prst="rect">
            <a:avLst/>
          </a:prstGeom>
        </p:spPr>
      </p:pic>
      <p:pic>
        <p:nvPicPr>
          <p:cNvPr id="8" name="Afbeelding 7" descr="Afbeelding met tekst, muur, tafel, binnen&#10;&#10;Automatisch gegenereerde beschrijving">
            <a:extLst>
              <a:ext uri="{FF2B5EF4-FFF2-40B4-BE49-F238E27FC236}">
                <a16:creationId xmlns:a16="http://schemas.microsoft.com/office/drawing/2014/main" id="{7D72A489-C43D-FCEC-6675-8E56A6DB6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42" y="590617"/>
            <a:ext cx="3854501" cy="27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C71ACC6-1AAE-3053-FAC2-9A1FB87F86B7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Present Gaston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9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10" name="Afbeelding 9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D8D76348-6FE6-62DE-491E-A159348A7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15" y="517637"/>
            <a:ext cx="6190709" cy="46774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D82BFF-F5B5-5CEF-464C-284AD2CE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6" y="302711"/>
            <a:ext cx="6051120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E5BB81F-DF55-BB48-8197-07945C7E9B41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Smans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Guy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19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person, persoon&#10;&#10;Automatisch gegenereerde beschrijving">
            <a:extLst>
              <a:ext uri="{FF2B5EF4-FFF2-40B4-BE49-F238E27FC236}">
                <a16:creationId xmlns:a16="http://schemas.microsoft.com/office/drawing/2014/main" id="{18DC9158-5D82-8AD5-82F3-254281B12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73" y="683395"/>
            <a:ext cx="3192385" cy="4635312"/>
          </a:xfrm>
          <a:prstGeom prst="rect">
            <a:avLst/>
          </a:prstGeom>
        </p:spPr>
      </p:pic>
      <p:pic>
        <p:nvPicPr>
          <p:cNvPr id="8" name="Afbeelding 7" descr="Afbeelding met tekst, persoon, dragen, wit&#10;&#10;Automatisch gegenereerde beschrijving">
            <a:extLst>
              <a:ext uri="{FF2B5EF4-FFF2-40B4-BE49-F238E27FC236}">
                <a16:creationId xmlns:a16="http://schemas.microsoft.com/office/drawing/2014/main" id="{BA7C7F9B-92DA-34D4-DF81-A4D7ED5DA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3" y="683394"/>
            <a:ext cx="4388956" cy="46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6E75324-AF8C-D199-72A0-BFB87EE980DC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Stuyck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Raf</a:t>
            </a:r>
            <a:endParaRPr lang="nl-BE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7723EB0-65C4-A1B8-3E1E-5F5834AEF596}"/>
              </a:ext>
            </a:extLst>
          </p:cNvPr>
          <p:cNvSpPr txBox="1"/>
          <p:nvPr/>
        </p:nvSpPr>
        <p:spPr>
          <a:xfrm rot="10800000" flipH="1" flipV="1">
            <a:off x="5394467" y="2268784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Cuylen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Jan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61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C62FF4F8-5029-6659-58D2-B208B4714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16" y="240631"/>
            <a:ext cx="4600367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B55135-B085-CB4F-28DE-ABBACA21244A}"/>
              </a:ext>
            </a:extLst>
          </p:cNvPr>
          <p:cNvSpPr txBox="1"/>
          <p:nvPr/>
        </p:nvSpPr>
        <p:spPr>
          <a:xfrm rot="10800000" flipH="1" flipV="1">
            <a:off x="5394467" y="2268784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Van </a:t>
            </a:r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Eccelpoel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Jos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97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binnen&#10;&#10;Automatisch gegenereerde beschrijving">
            <a:extLst>
              <a:ext uri="{FF2B5EF4-FFF2-40B4-BE49-F238E27FC236}">
                <a16:creationId xmlns:a16="http://schemas.microsoft.com/office/drawing/2014/main" id="{136B6D1A-8F1D-5260-E13A-C30D620F5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7" r="3559"/>
          <a:stretch/>
        </p:blipFill>
        <p:spPr>
          <a:xfrm rot="5400000">
            <a:off x="3498923" y="1185091"/>
            <a:ext cx="5194154" cy="35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1E486D8-D1B7-FDDF-2828-AE84B1B2E9C5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5612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Van </a:t>
            </a:r>
            <a:r>
              <a:rPr lang="nl-BE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Holderbeke</a:t>
            </a:r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Roger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0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person, binnen&#10;&#10;Automatisch gegenereerde beschrijving">
            <a:extLst>
              <a:ext uri="{FF2B5EF4-FFF2-40B4-BE49-F238E27FC236}">
                <a16:creationId xmlns:a16="http://schemas.microsoft.com/office/drawing/2014/main" id="{B963BF25-3806-F6B7-92BA-9AB6C5BD7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45" y="225710"/>
            <a:ext cx="2779046" cy="4052236"/>
          </a:xfrm>
          <a:prstGeom prst="rect">
            <a:avLst/>
          </a:prstGeom>
        </p:spPr>
      </p:pic>
      <p:pic>
        <p:nvPicPr>
          <p:cNvPr id="10" name="Afbeelding 9" descr="Afbeelding met tekst, zwart, wit, oud&#10;&#10;Automatisch gegenereerde beschrijving">
            <a:extLst>
              <a:ext uri="{FF2B5EF4-FFF2-40B4-BE49-F238E27FC236}">
                <a16:creationId xmlns:a16="http://schemas.microsoft.com/office/drawing/2014/main" id="{8EFD2EAB-EFBD-DFE5-549C-603F6DCD9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16" y="2836457"/>
            <a:ext cx="3637428" cy="2632544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B3FF65DE-8EFE-C917-DD3F-677D0A466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92" y="2129065"/>
            <a:ext cx="2481379" cy="3339936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49E40FF1-6EA8-CD4A-E33D-AADF50C8AD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" y="302712"/>
            <a:ext cx="4372882" cy="2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774BB4-13A4-D87F-C7D7-1A83E6CC8C65}"/>
              </a:ext>
            </a:extLst>
          </p:cNvPr>
          <p:cNvSpPr txBox="1"/>
          <p:nvPr/>
        </p:nvSpPr>
        <p:spPr>
          <a:xfrm rot="10800000" flipH="1" flipV="1">
            <a:off x="5394468" y="2407283"/>
            <a:ext cx="5112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Van Turnhout Michel</a:t>
            </a:r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60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C5F59825-2AE5-6984-7426-832A715B8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1" r="10578" b="16727"/>
          <a:stretch/>
        </p:blipFill>
        <p:spPr>
          <a:xfrm rot="5400000">
            <a:off x="3594934" y="874470"/>
            <a:ext cx="4918506" cy="39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D349F71-5761-C2A5-43CD-41225AC603CD}"/>
              </a:ext>
            </a:extLst>
          </p:cNvPr>
          <p:cNvSpPr txBox="1"/>
          <p:nvPr/>
        </p:nvSpPr>
        <p:spPr>
          <a:xfrm>
            <a:off x="1854200" y="1181100"/>
            <a:ext cx="65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Waren ook nog lid en zijn intussen ook overleden 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34C3CAA-57A6-A408-30D6-D6B54777FDEF}"/>
              </a:ext>
            </a:extLst>
          </p:cNvPr>
          <p:cNvSpPr txBox="1"/>
          <p:nvPr/>
        </p:nvSpPr>
        <p:spPr>
          <a:xfrm>
            <a:off x="1854200" y="1892300"/>
            <a:ext cx="6533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Adriaensens Fred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Bannink Hein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Debloudts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Johan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Driesen Robert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Engels Herman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Goossens Guido </a:t>
            </a:r>
          </a:p>
        </p:txBody>
      </p:sp>
    </p:spTree>
    <p:extLst>
      <p:ext uri="{BB962C8B-B14F-4D97-AF65-F5344CB8AC3E}">
        <p14:creationId xmlns:p14="http://schemas.microsoft.com/office/powerpoint/2010/main" val="36143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D349F71-5761-C2A5-43CD-41225AC603CD}"/>
              </a:ext>
            </a:extLst>
          </p:cNvPr>
          <p:cNvSpPr txBox="1"/>
          <p:nvPr/>
        </p:nvSpPr>
        <p:spPr>
          <a:xfrm>
            <a:off x="1854200" y="1181100"/>
            <a:ext cx="65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Waren ook nog lid en zijn intussen ook overleden 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34C3CAA-57A6-A408-30D6-D6B54777FDEF}"/>
              </a:ext>
            </a:extLst>
          </p:cNvPr>
          <p:cNvSpPr txBox="1"/>
          <p:nvPr/>
        </p:nvSpPr>
        <p:spPr>
          <a:xfrm>
            <a:off x="1854200" y="1892300"/>
            <a:ext cx="6533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Loontiens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Jules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Rits Walter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Taelmans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Willy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Thijs Frans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Tobback Hubert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Torfs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Jacky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D349F71-5761-C2A5-43CD-41225AC603CD}"/>
              </a:ext>
            </a:extLst>
          </p:cNvPr>
          <p:cNvSpPr txBox="1"/>
          <p:nvPr/>
        </p:nvSpPr>
        <p:spPr>
          <a:xfrm>
            <a:off x="1854200" y="1181100"/>
            <a:ext cx="65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Waren ook nog lid en zijn intussen ook overleden 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34C3CAA-57A6-A408-30D6-D6B54777FDEF}"/>
              </a:ext>
            </a:extLst>
          </p:cNvPr>
          <p:cNvSpPr txBox="1"/>
          <p:nvPr/>
        </p:nvSpPr>
        <p:spPr>
          <a:xfrm>
            <a:off x="1854200" y="1892300"/>
            <a:ext cx="6533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Eynde Robert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Vermeyen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Rudy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Campenhout Luc</a:t>
            </a:r>
          </a:p>
          <a:p>
            <a:endParaRPr lang="nl-BE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Weemaes</a:t>
            </a:r>
            <a:r>
              <a:rPr lang="nl-BE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André</a:t>
            </a:r>
          </a:p>
        </p:txBody>
      </p:sp>
    </p:spTree>
    <p:extLst>
      <p:ext uri="{BB962C8B-B14F-4D97-AF65-F5344CB8AC3E}">
        <p14:creationId xmlns:p14="http://schemas.microsoft.com/office/powerpoint/2010/main" val="29775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muur, person, kleding&#10;&#10;Automatisch gegenereerde beschrijving">
            <a:extLst>
              <a:ext uri="{FF2B5EF4-FFF2-40B4-BE49-F238E27FC236}">
                <a16:creationId xmlns:a16="http://schemas.microsoft.com/office/drawing/2014/main" id="{507B8D42-ED7C-26AA-BDBE-FA587FE76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8" r="8244"/>
          <a:stretch/>
        </p:blipFill>
        <p:spPr>
          <a:xfrm>
            <a:off x="8539709" y="303998"/>
            <a:ext cx="2548595" cy="4377246"/>
          </a:xfrm>
          <a:prstGeom prst="rect">
            <a:avLst/>
          </a:prstGeom>
        </p:spPr>
      </p:pic>
      <p:pic>
        <p:nvPicPr>
          <p:cNvPr id="8" name="Afbeelding 7" descr="Afbeelding met person, persoon, kostuum, gekleed&#10;&#10;Automatisch gegenereerde beschrijving">
            <a:extLst>
              <a:ext uri="{FF2B5EF4-FFF2-40B4-BE49-F238E27FC236}">
                <a16:creationId xmlns:a16="http://schemas.microsoft.com/office/drawing/2014/main" id="{C77AA312-CB9E-ED97-8843-2E9BD00AD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12315"/>
          <a:stretch/>
        </p:blipFill>
        <p:spPr>
          <a:xfrm>
            <a:off x="3811604" y="1478280"/>
            <a:ext cx="4244741" cy="3901440"/>
          </a:xfrm>
          <a:prstGeom prst="rect">
            <a:avLst/>
          </a:prstGeom>
        </p:spPr>
      </p:pic>
      <p:pic>
        <p:nvPicPr>
          <p:cNvPr id="12" name="Afbeelding 11" descr="Afbeelding met persoon, muur, person, dragen&#10;&#10;Automatisch gegenereerde beschrijving">
            <a:extLst>
              <a:ext uri="{FF2B5EF4-FFF2-40B4-BE49-F238E27FC236}">
                <a16:creationId xmlns:a16="http://schemas.microsoft.com/office/drawing/2014/main" id="{89B91D19-2778-B6A9-9F2D-77A93CD943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1"/>
          <a:stretch/>
        </p:blipFill>
        <p:spPr>
          <a:xfrm>
            <a:off x="355455" y="302711"/>
            <a:ext cx="4026764" cy="37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8E1598E-944F-D600-7A55-ADC46E30286C}"/>
              </a:ext>
            </a:extLst>
          </p:cNvPr>
          <p:cNvSpPr txBox="1"/>
          <p:nvPr/>
        </p:nvSpPr>
        <p:spPr>
          <a:xfrm>
            <a:off x="2113935" y="2015613"/>
            <a:ext cx="796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Tijdens deze vergadering herdenken we ook de overleden echtgenotes</a:t>
            </a:r>
          </a:p>
        </p:txBody>
      </p:sp>
    </p:spTree>
    <p:extLst>
      <p:ext uri="{BB962C8B-B14F-4D97-AF65-F5344CB8AC3E}">
        <p14:creationId xmlns:p14="http://schemas.microsoft.com/office/powerpoint/2010/main" val="2165206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B55135-B085-CB4F-28DE-ABBACA21244A}"/>
              </a:ext>
            </a:extLst>
          </p:cNvPr>
          <p:cNvSpPr txBox="1"/>
          <p:nvPr/>
        </p:nvSpPr>
        <p:spPr>
          <a:xfrm rot="10800000" flipH="1" flipV="1">
            <a:off x="5394467" y="2114896"/>
            <a:ext cx="4506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Annemie</a:t>
            </a:r>
          </a:p>
          <a:p>
            <a:endParaRPr lang="nl-BE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nl-BE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Ray Haerens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2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49AAA5-8ADA-08E5-6E2D-8715E6A47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0" y="533095"/>
            <a:ext cx="3229249" cy="48344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0C5E2A-886F-A1C9-59EA-3DBD71EE2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9" y="533095"/>
            <a:ext cx="7254481" cy="48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B55135-B085-CB4F-28DE-ABBACA21244A}"/>
              </a:ext>
            </a:extLst>
          </p:cNvPr>
          <p:cNvSpPr txBox="1"/>
          <p:nvPr/>
        </p:nvSpPr>
        <p:spPr>
          <a:xfrm rot="10800000" flipH="1" flipV="1">
            <a:off x="5394467" y="2114896"/>
            <a:ext cx="4506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Betty</a:t>
            </a:r>
          </a:p>
          <a:p>
            <a:endParaRPr lang="nl-BE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nl-BE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Dirk Dierckx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64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B8E580-C7B7-7159-5B8E-E489E0715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35" y="730250"/>
            <a:ext cx="2432304" cy="44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1026" name="Picture 2" descr="Bisschop Bonny: 'Sterven is vallen, maar toch opgevangen worden' | Kerknet">
            <a:extLst>
              <a:ext uri="{FF2B5EF4-FFF2-40B4-BE49-F238E27FC236}">
                <a16:creationId xmlns:a16="http://schemas.microsoft.com/office/drawing/2014/main" id="{CDFDB313-769B-A67A-80D4-22E97F65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668"/>
            <a:ext cx="12192000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55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FDC13E9-61B2-FA55-BADB-684A1B4264AE}"/>
              </a:ext>
            </a:extLst>
          </p:cNvPr>
          <p:cNvSpPr txBox="1"/>
          <p:nvPr/>
        </p:nvSpPr>
        <p:spPr>
          <a:xfrm rot="10800000" flipH="1" flipV="1">
            <a:off x="5394467" y="2277410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 Schrijver Luc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2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6" name="Afbeelding 5" descr="Afbeelding met persoon, person, binnen&#10;&#10;Automatisch gegenereerde beschrijving">
            <a:extLst>
              <a:ext uri="{FF2B5EF4-FFF2-40B4-BE49-F238E27FC236}">
                <a16:creationId xmlns:a16="http://schemas.microsoft.com/office/drawing/2014/main" id="{829DFE4F-C6E8-926B-A726-289054324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0" b="61965"/>
          <a:stretch/>
        </p:blipFill>
        <p:spPr>
          <a:xfrm>
            <a:off x="2554490" y="3218575"/>
            <a:ext cx="3499697" cy="21636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8214E1-ECB6-D4F8-13BB-584A64634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603182"/>
            <a:ext cx="3031156" cy="22733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AD4152-2EEA-EA13-FBE1-FEA356E80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29" y="603182"/>
            <a:ext cx="5974510" cy="39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7A6C11F-B067-61CC-F29C-E9BA8465D315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Dirickx Frank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pic>
        <p:nvPicPr>
          <p:cNvPr id="9" name="Afbeelding 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BC84B51C-A16F-0CEC-6F5F-0D91D8D68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"/>
          <a:stretch/>
        </p:blipFill>
        <p:spPr>
          <a:xfrm rot="5400000">
            <a:off x="640413" y="1121277"/>
            <a:ext cx="4726008" cy="418711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F45691-E21C-F28F-EC81-C1ED0B84B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4" b="17376"/>
          <a:stretch/>
        </p:blipFill>
        <p:spPr>
          <a:xfrm rot="5400000">
            <a:off x="6806369" y="1039427"/>
            <a:ext cx="4827069" cy="42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kleurrijk, beddengoed&#10;&#10;Automatisch gegenereerde beschrijving">
            <a:extLst>
              <a:ext uri="{FF2B5EF4-FFF2-40B4-BE49-F238E27FC236}">
                <a16:creationId xmlns:a16="http://schemas.microsoft.com/office/drawing/2014/main" id="{417B3386-1140-E125-1F71-B16057E23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0" b="10594"/>
          <a:stretch/>
        </p:blipFill>
        <p:spPr>
          <a:xfrm>
            <a:off x="3720791" y="4681244"/>
            <a:ext cx="4666793" cy="2172504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0A876584-4703-412E-62F1-F744C06A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21" y="5618588"/>
            <a:ext cx="2305050" cy="10477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72931B-8071-D6C6-A592-41A591583CD5}"/>
              </a:ext>
            </a:extLst>
          </p:cNvPr>
          <p:cNvSpPr txBox="1"/>
          <p:nvPr/>
        </p:nvSpPr>
        <p:spPr>
          <a:xfrm>
            <a:off x="353121" y="5724292"/>
            <a:ext cx="3005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Verdana Pro"/>
              </a:rPr>
              <a:t>Herdenking overleden leden</a:t>
            </a:r>
            <a:endParaRPr lang="nl-NL" sz="2400"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7A6C11F-B067-61CC-F29C-E9BA8465D315}"/>
              </a:ext>
            </a:extLst>
          </p:cNvPr>
          <p:cNvSpPr txBox="1"/>
          <p:nvPr/>
        </p:nvSpPr>
        <p:spPr>
          <a:xfrm rot="10800000" flipH="1" flipV="1">
            <a:off x="5394467" y="2260158"/>
            <a:ext cx="4506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Driessen Robert</a:t>
            </a: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481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Breedbeeld</PresentationFormat>
  <Paragraphs>103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Verdana</vt:lpstr>
      <vt:lpstr>Verdana Pro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guido nicolai</dc:creator>
  <cp:lastModifiedBy>guido nicolai</cp:lastModifiedBy>
  <cp:revision>31</cp:revision>
  <dcterms:created xsi:type="dcterms:W3CDTF">2022-10-16T17:07:22Z</dcterms:created>
  <dcterms:modified xsi:type="dcterms:W3CDTF">2022-10-27T16:37:50Z</dcterms:modified>
</cp:coreProperties>
</file>